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70" r:id="rId4"/>
    <p:sldId id="258" r:id="rId5"/>
    <p:sldId id="259" r:id="rId6"/>
    <p:sldId id="260" r:id="rId7"/>
    <p:sldId id="262" r:id="rId8"/>
    <p:sldId id="263" r:id="rId9"/>
    <p:sldId id="264" r:id="rId10"/>
    <p:sldId id="266" r:id="rId11"/>
    <p:sldId id="265" r:id="rId12"/>
    <p:sldId id="267" r:id="rId13"/>
    <p:sldId id="269" r:id="rId14"/>
  </p:sldIdLst>
  <p:sldSz cx="9144000" cy="6858000" type="screen4x3"/>
  <p:notesSz cx="6858000" cy="9144000"/>
  <p:custDataLst>
    <p:custData r:id="rId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55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17FB-FC8E-4B2B-A958-C7A6DB0FD3A3}" type="datetimeFigureOut">
              <a:rPr lang="en-US" smtClean="0"/>
              <a:pPr/>
              <a:t>9/2/2012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549-4F15-47A9-AC2C-22D3E6651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17FB-FC8E-4B2B-A958-C7A6DB0FD3A3}" type="datetimeFigureOut">
              <a:rPr lang="en-US" smtClean="0"/>
              <a:pPr/>
              <a:t>9/2/2012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549-4F15-47A9-AC2C-22D3E6651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17FB-FC8E-4B2B-A958-C7A6DB0FD3A3}" type="datetimeFigureOut">
              <a:rPr lang="en-US" smtClean="0"/>
              <a:pPr/>
              <a:t>9/2/2012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549-4F15-47A9-AC2C-22D3E6651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17FB-FC8E-4B2B-A958-C7A6DB0FD3A3}" type="datetimeFigureOut">
              <a:rPr lang="en-US" smtClean="0"/>
              <a:pPr/>
              <a:t>9/2/2012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549-4F15-47A9-AC2C-22D3E6651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17FB-FC8E-4B2B-A958-C7A6DB0FD3A3}" type="datetimeFigureOut">
              <a:rPr lang="en-US" smtClean="0"/>
              <a:pPr/>
              <a:t>9/2/2012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549-4F15-47A9-AC2C-22D3E6651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17FB-FC8E-4B2B-A958-C7A6DB0FD3A3}" type="datetimeFigureOut">
              <a:rPr lang="en-US" smtClean="0"/>
              <a:pPr/>
              <a:t>9/2/2012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549-4F15-47A9-AC2C-22D3E6651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17FB-FC8E-4B2B-A958-C7A6DB0FD3A3}" type="datetimeFigureOut">
              <a:rPr lang="en-US" smtClean="0"/>
              <a:pPr/>
              <a:t>9/2/2012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549-4F15-47A9-AC2C-22D3E6651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17FB-FC8E-4B2B-A958-C7A6DB0FD3A3}" type="datetimeFigureOut">
              <a:rPr lang="en-US" smtClean="0"/>
              <a:pPr/>
              <a:t>9/2/2012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549-4F15-47A9-AC2C-22D3E6651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17FB-FC8E-4B2B-A958-C7A6DB0FD3A3}" type="datetimeFigureOut">
              <a:rPr lang="en-US" smtClean="0"/>
              <a:pPr/>
              <a:t>9/2/2012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549-4F15-47A9-AC2C-22D3E6651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17FB-FC8E-4B2B-A958-C7A6DB0FD3A3}" type="datetimeFigureOut">
              <a:rPr lang="en-US" smtClean="0"/>
              <a:pPr/>
              <a:t>9/2/2012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549-4F15-47A9-AC2C-22D3E6651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17FB-FC8E-4B2B-A958-C7A6DB0FD3A3}" type="datetimeFigureOut">
              <a:rPr lang="en-US" smtClean="0"/>
              <a:pPr/>
              <a:t>9/2/2012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549-4F15-47A9-AC2C-22D3E6651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559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017FB-FC8E-4B2B-A958-C7A6DB0FD3A3}" type="datetimeFigureOut">
              <a:rPr lang="en-US" smtClean="0"/>
              <a:pPr/>
              <a:t>9/2/2012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98549-4F15-47A9-AC2C-22D3E6651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senske.wikispaces.com/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0"/>
            <a:ext cx="7315200" cy="375487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7780" cmpd="sng">
                  <a:solidFill>
                    <a:schemeClr val="tx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Welcome to </a:t>
            </a:r>
          </a:p>
          <a:p>
            <a:pPr algn="ctr"/>
            <a:r>
              <a:rPr lang="en-US" sz="7200" b="1" cap="none" spc="0" dirty="0" smtClean="0">
                <a:ln w="17780" cmpd="sng">
                  <a:solidFill>
                    <a:schemeClr val="tx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Applied Math</a:t>
            </a:r>
          </a:p>
          <a:p>
            <a:pPr algn="ctr"/>
            <a:endParaRPr lang="en-US" sz="4000" b="1" dirty="0">
              <a:ln w="17780" cmpd="sng">
                <a:solidFill>
                  <a:schemeClr val="tx2">
                    <a:lumMod val="75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sz="5400" b="1" dirty="0">
                <a:ln w="17780" cmpd="sng">
                  <a:solidFill>
                    <a:schemeClr val="tx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w</a:t>
            </a:r>
            <a:r>
              <a:rPr lang="en-US" sz="5400" b="1" dirty="0" smtClean="0">
                <a:ln w="17780" cmpd="sng">
                  <a:solidFill>
                    <a:schemeClr val="tx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ith Mrs. McNelis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4800" y="4722674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Please find your seat (name on card)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76400" y="-76200"/>
            <a:ext cx="55759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Final Course Grade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28800" y="685800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MP1 = 40%	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828800" y="1371600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MP2 = 40%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28800" y="2020669"/>
            <a:ext cx="594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Final Exam = 14%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28800" y="2630269"/>
            <a:ext cx="594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</a:t>
            </a:r>
            <a:r>
              <a:rPr lang="en-US" sz="3600" dirty="0" smtClean="0"/>
              <a:t>Core</a:t>
            </a:r>
            <a:r>
              <a:rPr lang="en-US" sz="3600" dirty="0" smtClean="0"/>
              <a:t> </a:t>
            </a:r>
            <a:r>
              <a:rPr lang="en-US" sz="3600" dirty="0" smtClean="0"/>
              <a:t>1 = 3%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828800" y="3239869"/>
            <a:ext cx="594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</a:t>
            </a:r>
            <a:r>
              <a:rPr lang="en-US" sz="3600" dirty="0" smtClean="0"/>
              <a:t>Core</a:t>
            </a:r>
            <a:r>
              <a:rPr lang="en-US" sz="3600" dirty="0" smtClean="0"/>
              <a:t> </a:t>
            </a:r>
            <a:r>
              <a:rPr lang="en-US" sz="3600" dirty="0" smtClean="0"/>
              <a:t>2 = 3%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048000" y="4029670"/>
            <a:ext cx="31382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Extra Help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4876800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buFont typeface="Arial" charset="0"/>
              <a:buChar char="•"/>
            </a:pPr>
            <a:r>
              <a:rPr lang="en-US" sz="3600" dirty="0" smtClean="0"/>
              <a:t>Before school</a:t>
            </a:r>
          </a:p>
          <a:p>
            <a:pPr marL="571500" indent="-571500" algn="ctr">
              <a:buFont typeface="Arial" charset="0"/>
              <a:buChar char="•"/>
            </a:pPr>
            <a:r>
              <a:rPr lang="en-US" sz="3600" dirty="0" smtClean="0"/>
              <a:t>4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block</a:t>
            </a:r>
          </a:p>
          <a:p>
            <a:pPr marL="571500" indent="-571500" algn="ctr">
              <a:buFont typeface="Arial" charset="0"/>
              <a:buChar char="•"/>
            </a:pPr>
            <a:r>
              <a:rPr lang="en-US" sz="3600" dirty="0" smtClean="0"/>
              <a:t>Thursdays after school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1" grpId="0"/>
      <p:bldP spid="12" grpId="0"/>
      <p:bldP spid="13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819400" y="685800"/>
            <a:ext cx="33874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Wikispaces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1648599"/>
            <a:ext cx="861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</a:rPr>
              <a:t>* Please write this down!</a:t>
            </a:r>
          </a:p>
          <a:p>
            <a:pPr algn="ctr"/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  <a:hlinkClick r:id="rId2"/>
              </a:rPr>
              <a:t>http://mcnelis.wikispaces.com</a:t>
            </a:r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28600"/>
            <a:ext cx="8686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4000" dirty="0" smtClean="0">
                <a:solidFill>
                  <a:schemeClr val="bg1"/>
                </a:solidFill>
              </a:rPr>
              <a:t> Please get out your laptop from the cart in the back of the room.</a:t>
            </a:r>
          </a:p>
          <a:p>
            <a:pPr>
              <a:buFont typeface="Arial" charset="0"/>
              <a:buChar char="•"/>
            </a:pPr>
            <a:r>
              <a:rPr lang="en-US" sz="4000" dirty="0" smtClean="0">
                <a:solidFill>
                  <a:schemeClr val="bg1"/>
                </a:solidFill>
              </a:rPr>
              <a:t> Log in to your computer</a:t>
            </a:r>
          </a:p>
          <a:p>
            <a:pPr>
              <a:buFont typeface="Arial" charset="0"/>
              <a:buChar char="•"/>
            </a:pPr>
            <a:r>
              <a:rPr lang="en-US" sz="4000" dirty="0" smtClean="0">
                <a:solidFill>
                  <a:schemeClr val="bg1"/>
                </a:solidFill>
              </a:rPr>
              <a:t> Go to Mrs. McNelis’ </a:t>
            </a:r>
            <a:r>
              <a:rPr lang="en-US" sz="4000" dirty="0" err="1" smtClean="0">
                <a:solidFill>
                  <a:schemeClr val="bg1"/>
                </a:solidFill>
              </a:rPr>
              <a:t>wikispace</a:t>
            </a:r>
            <a:endParaRPr lang="en-US" sz="4000" dirty="0" smtClean="0">
              <a:solidFill>
                <a:schemeClr val="bg1"/>
              </a:solidFill>
            </a:endParaRPr>
          </a:p>
          <a:p>
            <a:pPr>
              <a:buFont typeface="Arial" charset="0"/>
              <a:buChar char="•"/>
            </a:pPr>
            <a:r>
              <a:rPr lang="en-US" sz="4000" dirty="0" smtClean="0">
                <a:solidFill>
                  <a:schemeClr val="bg1"/>
                </a:solidFill>
              </a:rPr>
              <a:t> Go to the “Applied Math- </a:t>
            </a:r>
            <a:r>
              <a:rPr lang="en-US" sz="4000" dirty="0" err="1" smtClean="0">
                <a:solidFill>
                  <a:schemeClr val="bg1"/>
                </a:solidFill>
              </a:rPr>
              <a:t>Rvw</a:t>
            </a:r>
            <a:r>
              <a:rPr lang="en-US" sz="4000" dirty="0" smtClean="0">
                <a:solidFill>
                  <a:schemeClr val="bg1"/>
                </a:solidFill>
              </a:rPr>
              <a:t>” page</a:t>
            </a:r>
          </a:p>
          <a:p>
            <a:pPr>
              <a:buFont typeface="Arial" charset="0"/>
              <a:buChar char="•"/>
            </a:pPr>
            <a:r>
              <a:rPr lang="en-US" sz="4000" dirty="0" smtClean="0">
                <a:solidFill>
                  <a:schemeClr val="bg1"/>
                </a:solidFill>
              </a:rPr>
              <a:t> Click on the pre-assessment on the page and complete the pre-assessment</a:t>
            </a:r>
          </a:p>
          <a:p>
            <a:pPr>
              <a:buFont typeface="Arial" charset="0"/>
              <a:buChar char="•"/>
            </a:pPr>
            <a:r>
              <a:rPr lang="en-US" sz="4000" dirty="0" smtClean="0">
                <a:solidFill>
                  <a:schemeClr val="bg1"/>
                </a:solidFill>
              </a:rPr>
              <a:t> The secret word is…..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		MATH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452596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Computer agreement</a:t>
            </a:r>
          </a:p>
          <a:p>
            <a:pPr marL="0" indent="0">
              <a:buNone/>
            </a:pPr>
            <a:endParaRPr lang="en-US" sz="4400" dirty="0" smtClean="0"/>
          </a:p>
          <a:p>
            <a:r>
              <a:rPr lang="en-US" sz="4400" dirty="0" smtClean="0"/>
              <a:t>Books</a:t>
            </a:r>
          </a:p>
          <a:p>
            <a:pPr marL="0" indent="0">
              <a:buNone/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86891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-76200"/>
            <a:ext cx="8458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tx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About </a:t>
            </a:r>
            <a:r>
              <a:rPr lang="en-US" sz="5400" b="1" dirty="0" smtClean="0">
                <a:ln w="17780" cmpd="sng">
                  <a:solidFill>
                    <a:schemeClr val="tx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Mrs. McNelis</a:t>
            </a:r>
            <a:endParaRPr lang="en-US" sz="4400" b="1" cap="none" spc="0" dirty="0">
              <a:ln w="17780" cmpd="sng">
                <a:solidFill>
                  <a:schemeClr val="tx2">
                    <a:lumMod val="75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762000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Grew up in Philly and NJ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3716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Went to Virginia Tech </a:t>
            </a:r>
            <a:r>
              <a:rPr lang="en-US" sz="2800" dirty="0" smtClean="0"/>
              <a:t>(LOVE college football!) 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3276600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Enjoy running </a:t>
            </a:r>
            <a:r>
              <a:rPr lang="en-US" sz="3600" dirty="0" smtClean="0"/>
              <a:t>(half marathon, 10K, etc.)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3962400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Coach XC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4590871"/>
            <a:ext cx="77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Teach AP Stat, Applied Math, </a:t>
            </a:r>
          </a:p>
          <a:p>
            <a:r>
              <a:rPr lang="en-US" sz="3600" dirty="0" smtClean="0"/>
              <a:t> Stat &amp; Data Analysis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609600" y="2057400"/>
            <a:ext cx="815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Graduated with degree in Math, minors in Spanish and Statistics</a:t>
            </a:r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5906869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</a:t>
            </a:r>
            <a:r>
              <a:rPr lang="en-US" sz="3600" dirty="0" smtClean="0"/>
              <a:t>9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</a:t>
            </a:r>
            <a:r>
              <a:rPr lang="en-US" sz="3600" dirty="0" smtClean="0"/>
              <a:t>year with CB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3400" y="0"/>
            <a:ext cx="7982839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About Applied Math…</a:t>
            </a:r>
            <a:endParaRPr lang="en-US" sz="6600" b="1" cap="none" spc="0" dirty="0">
              <a:ln w="10541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1163598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“Real World” or “Business” math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609600" y="2057400"/>
            <a:ext cx="784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Prepare you for the kind of math that you will do in your everyday lives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9600" y="3429000"/>
            <a:ext cx="784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“When will I ever use this stuff??”</a:t>
            </a:r>
          </a:p>
          <a:p>
            <a:r>
              <a:rPr lang="en-US" sz="3600" dirty="0" smtClean="0"/>
              <a:t> 			EVERYDAY!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9600" y="47244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Need this to graduate?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57400" y="1298138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Income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57400" y="19050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Checking and Savings Accounts</a:t>
            </a:r>
          </a:p>
        </p:txBody>
      </p:sp>
      <p:sp>
        <p:nvSpPr>
          <p:cNvPr id="7" name="Rectangle 6"/>
          <p:cNvSpPr/>
          <p:nvPr/>
        </p:nvSpPr>
        <p:spPr>
          <a:xfrm>
            <a:off x="286897" y="312003"/>
            <a:ext cx="847610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48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What will we be learning about?</a:t>
            </a:r>
            <a:endParaRPr lang="en-US" sz="48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7400" y="2477869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Credit Cards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57400" y="30480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Buying a car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57400" y="3620869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Interest (good &amp; bad)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57400" y="4230469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Taxes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057400" y="4840069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Insurance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57400" y="5449669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Loans and Mortgages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47800" y="838200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3 ring binder (lots of handouts!)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47800" y="1524000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Book (will keep in class)</a:t>
            </a:r>
          </a:p>
        </p:txBody>
      </p:sp>
      <p:sp>
        <p:nvSpPr>
          <p:cNvPr id="7" name="Rectangle 6"/>
          <p:cNvSpPr/>
          <p:nvPr/>
        </p:nvSpPr>
        <p:spPr>
          <a:xfrm>
            <a:off x="2881877" y="0"/>
            <a:ext cx="29093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Materials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47800" y="2209800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CALCULATOR (scientific, 4 function)</a:t>
            </a:r>
          </a:p>
        </p:txBody>
      </p:sp>
      <p:sp>
        <p:nvSpPr>
          <p:cNvPr id="9" name="Rectangle 8"/>
          <p:cNvSpPr/>
          <p:nvPr/>
        </p:nvSpPr>
        <p:spPr>
          <a:xfrm>
            <a:off x="2895600" y="2971800"/>
            <a:ext cx="2337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Policies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47800" y="3810000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Expectations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47800" y="4495800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Food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47800" y="5181600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Cell phones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47800" y="5830669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Dress code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43200" y="914400"/>
            <a:ext cx="472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Absences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43200" y="1600200"/>
            <a:ext cx="472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</a:t>
            </a:r>
            <a:r>
              <a:rPr lang="en-US" sz="3600" dirty="0" err="1" smtClean="0"/>
              <a:t>Lates</a:t>
            </a:r>
            <a:r>
              <a:rPr lang="en-US" sz="3600" dirty="0" smtClean="0"/>
              <a:t> &amp; Cuts</a:t>
            </a:r>
            <a:endParaRPr lang="en-US" sz="36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3065710" y="0"/>
            <a:ext cx="312297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48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Attendance</a:t>
            </a:r>
            <a:endParaRPr lang="en-US" sz="48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5737" y="2971800"/>
            <a:ext cx="872200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48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Homework (0%)/Classwork (50%)</a:t>
            </a:r>
            <a:endParaRPr lang="en-US" sz="48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43200" y="3886200"/>
            <a:ext cx="472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Amount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43200" y="4572000"/>
            <a:ext cx="472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Grading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743200" y="5181600"/>
            <a:ext cx="472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Receiving credit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43200" y="5830669"/>
            <a:ext cx="472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Late assignments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05000" y="838200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Announced/unannounced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05000" y="1524000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Calculators</a:t>
            </a:r>
          </a:p>
        </p:txBody>
      </p:sp>
      <p:sp>
        <p:nvSpPr>
          <p:cNvPr id="7" name="Rectangle 6"/>
          <p:cNvSpPr/>
          <p:nvPr/>
        </p:nvSpPr>
        <p:spPr>
          <a:xfrm>
            <a:off x="227570" y="0"/>
            <a:ext cx="87952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Tests/ Quizzes/ Projects (50%)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95600" y="3267670"/>
            <a:ext cx="24941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Projects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0" y="4230469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Amount/type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05000" y="4916269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Grading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05000" y="5602069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Lateness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05000" y="2209800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</a:t>
            </a:r>
            <a:r>
              <a:rPr lang="en-US" sz="3600" dirty="0" smtClean="0"/>
              <a:t>Reviews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4400" y="8382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Classwork = </a:t>
            </a:r>
            <a:r>
              <a:rPr lang="en-US" sz="3600" dirty="0"/>
              <a:t>5</a:t>
            </a:r>
            <a:r>
              <a:rPr lang="en-US" sz="3600" dirty="0" smtClean="0"/>
              <a:t>0</a:t>
            </a:r>
            <a:r>
              <a:rPr lang="en-US" sz="3600" dirty="0" smtClean="0"/>
              <a:t>%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00" y="15240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Tests/Quizzes/Projects = </a:t>
            </a:r>
            <a:r>
              <a:rPr lang="en-US" sz="3600" dirty="0" smtClean="0"/>
              <a:t>50</a:t>
            </a:r>
            <a:r>
              <a:rPr lang="en-US" sz="3600" dirty="0" smtClean="0"/>
              <a:t>%</a:t>
            </a:r>
          </a:p>
        </p:txBody>
      </p:sp>
      <p:sp>
        <p:nvSpPr>
          <p:cNvPr id="7" name="Rectangle 6"/>
          <p:cNvSpPr/>
          <p:nvPr/>
        </p:nvSpPr>
        <p:spPr>
          <a:xfrm>
            <a:off x="3007272" y="76200"/>
            <a:ext cx="30500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MP Grade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400" y="22098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Borderline grades (79.48%)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14400" y="2858869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Normal grading scale </a:t>
            </a:r>
            <a:r>
              <a:rPr lang="en-US" sz="2800" dirty="0" smtClean="0"/>
              <a:t>(93% = A, 90% = A-, etc.)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38200" y="49162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Final Exam: MC, at end of course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38200" y="56020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Core assessments (2): </a:t>
            </a:r>
            <a:r>
              <a:rPr lang="en-US" sz="3600" dirty="0" smtClean="0"/>
              <a:t>done in </a:t>
            </a:r>
            <a:r>
              <a:rPr lang="en-US" sz="3600" dirty="0" smtClean="0"/>
              <a:t>class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25531" y="4223028"/>
            <a:ext cx="738253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Final Exam / Core Assessments</a:t>
            </a:r>
            <a:endParaRPr lang="en-US" sz="4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0" grpId="0"/>
      <p:bldP spid="9" grpId="0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version>
  <revision id="1.0.37047.0"/>
</version>
</file>

<file path=customXml/itemProps1.xml><?xml version="1.0" encoding="utf-8"?>
<ds:datastoreItem xmlns:ds="http://schemas.openxmlformats.org/officeDocument/2006/customXml" ds:itemID="{6CCD8763-92F7-4058-B6B6-5B0C896DEC66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730</TotalTime>
  <Words>420</Words>
  <Application>Microsoft Office PowerPoint</Application>
  <PresentationFormat>On-screen Show (4:3)</PresentationFormat>
  <Paragraphs>85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Lauren Senske</dc:creator>
  <cp:lastModifiedBy>MCNELIS, LAUREN</cp:lastModifiedBy>
  <cp:revision>52</cp:revision>
  <dcterms:created xsi:type="dcterms:W3CDTF">2008-08-29T01:19:48Z</dcterms:created>
  <dcterms:modified xsi:type="dcterms:W3CDTF">2012-09-02T17:58:15Z</dcterms:modified>
</cp:coreProperties>
</file>